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1" r:id="rId5"/>
    <p:sldId id="273" r:id="rId6"/>
    <p:sldId id="274" r:id="rId7"/>
    <p:sldId id="276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6773E-84C2-4396-944C-5D0BB7A5382A}" v="52" dt="2020-10-06T23:17:08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EE86773E-84C2-4396-944C-5D0BB7A5382A}"/>
    <pc:docChg chg="undo custSel mod delSld modSld">
      <pc:chgData name="Debbie Hindle" userId="51c4a375865c87b8" providerId="LiveId" clId="{EE86773E-84C2-4396-944C-5D0BB7A5382A}" dt="2020-10-06T23:17:08.733" v="547" actId="6549"/>
      <pc:docMkLst>
        <pc:docMk/>
      </pc:docMkLst>
      <pc:sldChg chg="addSp delSp modSp">
        <pc:chgData name="Debbie Hindle" userId="51c4a375865c87b8" providerId="LiveId" clId="{EE86773E-84C2-4396-944C-5D0BB7A5382A}" dt="2020-10-04T05:53:36.054" v="2" actId="26606"/>
        <pc:sldMkLst>
          <pc:docMk/>
          <pc:sldMk cId="4096909197" sldId="256"/>
        </pc:sldMkLst>
        <pc:spChg chg="mod">
          <ac:chgData name="Debbie Hindle" userId="51c4a375865c87b8" providerId="LiveId" clId="{EE86773E-84C2-4396-944C-5D0BB7A5382A}" dt="2020-10-04T05:53:36.054" v="2" actId="26606"/>
          <ac:spMkLst>
            <pc:docMk/>
            <pc:sldMk cId="4096909197" sldId="256"/>
            <ac:spMk id="2" creationId="{87316C10-D287-47F4-AA86-9674E1594E7C}"/>
          </ac:spMkLst>
        </pc:spChg>
        <pc:spChg chg="mod">
          <ac:chgData name="Debbie Hindle" userId="51c4a375865c87b8" providerId="LiveId" clId="{EE86773E-84C2-4396-944C-5D0BB7A5382A}" dt="2020-10-04T05:53:36.054" v="2" actId="26606"/>
          <ac:spMkLst>
            <pc:docMk/>
            <pc:sldMk cId="4096909197" sldId="256"/>
            <ac:spMk id="3" creationId="{ED07AAE5-B75F-43DE-A643-A54C397500CD}"/>
          </ac:spMkLst>
        </pc:spChg>
        <pc:spChg chg="del">
          <ac:chgData name="Debbie Hindle" userId="51c4a375865c87b8" providerId="LiveId" clId="{EE86773E-84C2-4396-944C-5D0BB7A5382A}" dt="2020-10-04T05:53:36.054" v="2" actId="26606"/>
          <ac:spMkLst>
            <pc:docMk/>
            <pc:sldMk cId="4096909197" sldId="256"/>
            <ac:spMk id="9" creationId="{86295E7F-EA66-480B-B001-C8BE7CD61903}"/>
          </ac:spMkLst>
        </pc:spChg>
        <pc:spChg chg="add">
          <ac:chgData name="Debbie Hindle" userId="51c4a375865c87b8" providerId="LiveId" clId="{EE86773E-84C2-4396-944C-5D0BB7A5382A}" dt="2020-10-04T05:53:36.054" v="2" actId="26606"/>
          <ac:spMkLst>
            <pc:docMk/>
            <pc:sldMk cId="4096909197" sldId="256"/>
            <ac:spMk id="16" creationId="{71FC7D98-7B8B-402A-90FC-F027482F2142}"/>
          </ac:spMkLst>
        </pc:spChg>
        <pc:spChg chg="add">
          <ac:chgData name="Debbie Hindle" userId="51c4a375865c87b8" providerId="LiveId" clId="{EE86773E-84C2-4396-944C-5D0BB7A5382A}" dt="2020-10-04T05:53:36.054" v="2" actId="26606"/>
          <ac:spMkLst>
            <pc:docMk/>
            <pc:sldMk cId="4096909197" sldId="256"/>
            <ac:spMk id="18" creationId="{AD7356EA-285B-4E5D-8FEC-104659A4FD2C}"/>
          </ac:spMkLst>
        </pc:spChg>
        <pc:picChg chg="del">
          <ac:chgData name="Debbie Hindle" userId="51c4a375865c87b8" providerId="LiveId" clId="{EE86773E-84C2-4396-944C-5D0BB7A5382A}" dt="2020-10-04T05:53:21.555" v="0" actId="478"/>
          <ac:picMkLst>
            <pc:docMk/>
            <pc:sldMk cId="4096909197" sldId="256"/>
            <ac:picMk id="4" creationId="{BB122A7E-AA27-4A99-A271-3E1197E964D1}"/>
          </ac:picMkLst>
        </pc:picChg>
        <pc:picChg chg="add mod">
          <ac:chgData name="Debbie Hindle" userId="51c4a375865c87b8" providerId="LiveId" clId="{EE86773E-84C2-4396-944C-5D0BB7A5382A}" dt="2020-10-04T05:53:36.054" v="2" actId="26606"/>
          <ac:picMkLst>
            <pc:docMk/>
            <pc:sldMk cId="4096909197" sldId="256"/>
            <ac:picMk id="5" creationId="{363AFA03-8742-4709-9A86-338DE5100316}"/>
          </ac:picMkLst>
        </pc:picChg>
        <pc:cxnChg chg="del">
          <ac:chgData name="Debbie Hindle" userId="51c4a375865c87b8" providerId="LiveId" clId="{EE86773E-84C2-4396-944C-5D0BB7A5382A}" dt="2020-10-04T05:53:36.054" v="2" actId="26606"/>
          <ac:cxnSpMkLst>
            <pc:docMk/>
            <pc:sldMk cId="4096909197" sldId="256"/>
            <ac:cxnSpMk id="11" creationId="{E126E481-B945-4179-BD79-05E96E9B29E1}"/>
          </ac:cxnSpMkLst>
        </pc:cxnChg>
      </pc:sldChg>
      <pc:sldChg chg="del">
        <pc:chgData name="Debbie Hindle" userId="51c4a375865c87b8" providerId="LiveId" clId="{EE86773E-84C2-4396-944C-5D0BB7A5382A}" dt="2020-10-04T05:53:59.383" v="5" actId="2696"/>
        <pc:sldMkLst>
          <pc:docMk/>
          <pc:sldMk cId="1581275934" sldId="260"/>
        </pc:sldMkLst>
      </pc:sldChg>
      <pc:sldChg chg="del">
        <pc:chgData name="Debbie Hindle" userId="51c4a375865c87b8" providerId="LiveId" clId="{EE86773E-84C2-4396-944C-5D0BB7A5382A}" dt="2020-10-04T05:54:05.475" v="6" actId="2696"/>
        <pc:sldMkLst>
          <pc:docMk/>
          <pc:sldMk cId="1889318922" sldId="261"/>
        </pc:sldMkLst>
      </pc:sldChg>
      <pc:sldChg chg="del">
        <pc:chgData name="Debbie Hindle" userId="51c4a375865c87b8" providerId="LiveId" clId="{EE86773E-84C2-4396-944C-5D0BB7A5382A}" dt="2020-10-04T05:54:06.761" v="7" actId="2696"/>
        <pc:sldMkLst>
          <pc:docMk/>
          <pc:sldMk cId="1856039604" sldId="262"/>
        </pc:sldMkLst>
      </pc:sldChg>
      <pc:sldChg chg="del">
        <pc:chgData name="Debbie Hindle" userId="51c4a375865c87b8" providerId="LiveId" clId="{EE86773E-84C2-4396-944C-5D0BB7A5382A}" dt="2020-10-04T05:54:07.843" v="8" actId="2696"/>
        <pc:sldMkLst>
          <pc:docMk/>
          <pc:sldMk cId="2333613928" sldId="264"/>
        </pc:sldMkLst>
      </pc:sldChg>
      <pc:sldChg chg="modSp del">
        <pc:chgData name="Debbie Hindle" userId="51c4a375865c87b8" providerId="LiveId" clId="{EE86773E-84C2-4396-944C-5D0BB7A5382A}" dt="2020-10-04T06:08:34.405" v="149" actId="2696"/>
        <pc:sldMkLst>
          <pc:docMk/>
          <pc:sldMk cId="3730212152" sldId="265"/>
        </pc:sldMkLst>
        <pc:spChg chg="mod">
          <ac:chgData name="Debbie Hindle" userId="51c4a375865c87b8" providerId="LiveId" clId="{EE86773E-84C2-4396-944C-5D0BB7A5382A}" dt="2020-10-04T06:08:23.313" v="148" actId="6549"/>
          <ac:spMkLst>
            <pc:docMk/>
            <pc:sldMk cId="3730212152" sldId="265"/>
            <ac:spMk id="2" creationId="{F102BA2D-D9D5-4E8C-8AF7-A101650E651D}"/>
          </ac:spMkLst>
        </pc:spChg>
      </pc:sldChg>
      <pc:sldChg chg="del">
        <pc:chgData name="Debbie Hindle" userId="51c4a375865c87b8" providerId="LiveId" clId="{EE86773E-84C2-4396-944C-5D0BB7A5382A}" dt="2020-10-04T05:53:58.312" v="4" actId="2696"/>
        <pc:sldMkLst>
          <pc:docMk/>
          <pc:sldMk cId="3263502001" sldId="269"/>
        </pc:sldMkLst>
      </pc:sldChg>
      <pc:sldChg chg="modSp">
        <pc:chgData name="Debbie Hindle" userId="51c4a375865c87b8" providerId="LiveId" clId="{EE86773E-84C2-4396-944C-5D0BB7A5382A}" dt="2020-10-04T06:25:41.915" v="523" actId="20577"/>
        <pc:sldMkLst>
          <pc:docMk/>
          <pc:sldMk cId="2257579891" sldId="270"/>
        </pc:sldMkLst>
        <pc:spChg chg="mod">
          <ac:chgData name="Debbie Hindle" userId="51c4a375865c87b8" providerId="LiveId" clId="{EE86773E-84C2-4396-944C-5D0BB7A5382A}" dt="2020-10-04T06:25:41.915" v="523" actId="20577"/>
          <ac:spMkLst>
            <pc:docMk/>
            <pc:sldMk cId="2257579891" sldId="270"/>
            <ac:spMk id="3" creationId="{833B4BFD-BBDA-434F-A454-947A64C4DA83}"/>
          </ac:spMkLst>
        </pc:spChg>
      </pc:sldChg>
      <pc:sldChg chg="del">
        <pc:chgData name="Debbie Hindle" userId="51c4a375865c87b8" providerId="LiveId" clId="{EE86773E-84C2-4396-944C-5D0BB7A5382A}" dt="2020-10-04T05:53:56.444" v="3" actId="2696"/>
        <pc:sldMkLst>
          <pc:docMk/>
          <pc:sldMk cId="2875504076" sldId="272"/>
        </pc:sldMkLst>
      </pc:sldChg>
      <pc:sldChg chg="modSp">
        <pc:chgData name="Debbie Hindle" userId="51c4a375865c87b8" providerId="LiveId" clId="{EE86773E-84C2-4396-944C-5D0BB7A5382A}" dt="2020-10-04T06:21:58.260" v="458" actId="6549"/>
        <pc:sldMkLst>
          <pc:docMk/>
          <pc:sldMk cId="93113986" sldId="274"/>
        </pc:sldMkLst>
        <pc:graphicFrameChg chg="modGraphic">
          <ac:chgData name="Debbie Hindle" userId="51c4a375865c87b8" providerId="LiveId" clId="{EE86773E-84C2-4396-944C-5D0BB7A5382A}" dt="2020-10-04T06:21:58.260" v="458" actId="6549"/>
          <ac:graphicFrameMkLst>
            <pc:docMk/>
            <pc:sldMk cId="93113986" sldId="274"/>
            <ac:graphicFrameMk id="2" creationId="{62DF493F-F02D-41EA-B7F9-CD2575EA1169}"/>
          </ac:graphicFrameMkLst>
        </pc:graphicFrameChg>
      </pc:sldChg>
      <pc:sldChg chg="modSp modAnim">
        <pc:chgData name="Debbie Hindle" userId="51c4a375865c87b8" providerId="LiveId" clId="{EE86773E-84C2-4396-944C-5D0BB7A5382A}" dt="2020-10-06T23:17:08.733" v="547" actId="6549"/>
        <pc:sldMkLst>
          <pc:docMk/>
          <pc:sldMk cId="2801538235" sldId="275"/>
        </pc:sldMkLst>
        <pc:spChg chg="mod">
          <ac:chgData name="Debbie Hindle" userId="51c4a375865c87b8" providerId="LiveId" clId="{EE86773E-84C2-4396-944C-5D0BB7A5382A}" dt="2020-10-06T23:17:08.733" v="547" actId="6549"/>
          <ac:spMkLst>
            <pc:docMk/>
            <pc:sldMk cId="2801538235" sldId="275"/>
            <ac:spMk id="6" creationId="{2678C8C1-6218-49FC-83B5-F6489EFA8D2C}"/>
          </ac:spMkLst>
        </pc:spChg>
      </pc:sldChg>
      <pc:sldChg chg="addSp delSp modSp">
        <pc:chgData name="Debbie Hindle" userId="51c4a375865c87b8" providerId="LiveId" clId="{EE86773E-84C2-4396-944C-5D0BB7A5382A}" dt="2020-10-04T06:12:43.106" v="370" actId="20577"/>
        <pc:sldMkLst>
          <pc:docMk/>
          <pc:sldMk cId="3454829144" sldId="276"/>
        </pc:sldMkLst>
        <pc:spChg chg="mod">
          <ac:chgData name="Debbie Hindle" userId="51c4a375865c87b8" providerId="LiveId" clId="{EE86773E-84C2-4396-944C-5D0BB7A5382A}" dt="2020-10-04T06:12:43.106" v="370" actId="20577"/>
          <ac:spMkLst>
            <pc:docMk/>
            <pc:sldMk cId="3454829144" sldId="276"/>
            <ac:spMk id="6" creationId="{2678C8C1-6218-49FC-83B5-F6489EFA8D2C}"/>
          </ac:spMkLst>
        </pc:spChg>
        <pc:spChg chg="add del">
          <ac:chgData name="Debbie Hindle" userId="51c4a375865c87b8" providerId="LiveId" clId="{EE86773E-84C2-4396-944C-5D0BB7A5382A}" dt="2020-10-04T06:07:27.830" v="132" actId="26606"/>
          <ac:spMkLst>
            <pc:docMk/>
            <pc:sldMk cId="3454829144" sldId="276"/>
            <ac:spMk id="75" creationId="{5E39A796-BE83-48B1-B33F-35C4A32AAB57}"/>
          </ac:spMkLst>
        </pc:spChg>
        <pc:spChg chg="add del">
          <ac:chgData name="Debbie Hindle" userId="51c4a375865c87b8" providerId="LiveId" clId="{EE86773E-84C2-4396-944C-5D0BB7A5382A}" dt="2020-10-04T06:07:27.830" v="132" actId="26606"/>
          <ac:spMkLst>
            <pc:docMk/>
            <pc:sldMk cId="3454829144" sldId="276"/>
            <ac:spMk id="77" creationId="{72F84B47-E267-4194-8194-831DB7B5547F}"/>
          </ac:spMkLst>
        </pc:spChg>
        <pc:spChg chg="add del">
          <ac:chgData name="Debbie Hindle" userId="51c4a375865c87b8" providerId="LiveId" clId="{EE86773E-84C2-4396-944C-5D0BB7A5382A}" dt="2020-10-04T06:07:27.858" v="133" actId="26606"/>
          <ac:spMkLst>
            <pc:docMk/>
            <pc:sldMk cId="3454829144" sldId="276"/>
            <ac:spMk id="132" creationId="{577D1452-F0B7-431E-9A24-D3F7103D8510}"/>
          </ac:spMkLst>
        </pc:spChg>
        <pc:spChg chg="add del">
          <ac:chgData name="Debbie Hindle" userId="51c4a375865c87b8" providerId="LiveId" clId="{EE86773E-84C2-4396-944C-5D0BB7A5382A}" dt="2020-10-04T06:07:27.858" v="133" actId="26606"/>
          <ac:spMkLst>
            <pc:docMk/>
            <pc:sldMk cId="3454829144" sldId="276"/>
            <ac:spMk id="134" creationId="{A660F4F9-5DF5-4F15-BE6A-CD8648BB1148}"/>
          </ac:spMkLst>
        </pc:spChg>
        <pc:spChg chg="add">
          <ac:chgData name="Debbie Hindle" userId="51c4a375865c87b8" providerId="LiveId" clId="{EE86773E-84C2-4396-944C-5D0BB7A5382A}" dt="2020-10-04T06:07:27.858" v="133" actId="26606"/>
          <ac:spMkLst>
            <pc:docMk/>
            <pc:sldMk cId="3454829144" sldId="276"/>
            <ac:spMk id="136" creationId="{577D1452-F0B7-431E-9A24-D3F7103D8510}"/>
          </ac:spMkLst>
        </pc:spChg>
        <pc:spChg chg="add">
          <ac:chgData name="Debbie Hindle" userId="51c4a375865c87b8" providerId="LiveId" clId="{EE86773E-84C2-4396-944C-5D0BB7A5382A}" dt="2020-10-04T06:07:27.858" v="133" actId="26606"/>
          <ac:spMkLst>
            <pc:docMk/>
            <pc:sldMk cId="3454829144" sldId="276"/>
            <ac:spMk id="137" creationId="{A660F4F9-5DF5-4F15-BE6A-CD8648BB1148}"/>
          </ac:spMkLst>
        </pc:spChg>
        <pc:picChg chg="del">
          <ac:chgData name="Debbie Hindle" userId="51c4a375865c87b8" providerId="LiveId" clId="{EE86773E-84C2-4396-944C-5D0BB7A5382A}" dt="2020-10-04T06:02:23.709" v="129" actId="478"/>
          <ac:picMkLst>
            <pc:docMk/>
            <pc:sldMk cId="3454829144" sldId="276"/>
            <ac:picMk id="2" creationId="{D3902685-E115-45D0-A7E5-95C70E3294DD}"/>
          </ac:picMkLst>
        </pc:picChg>
        <pc:picChg chg="add mod">
          <ac:chgData name="Debbie Hindle" userId="51c4a375865c87b8" providerId="LiveId" clId="{EE86773E-84C2-4396-944C-5D0BB7A5382A}" dt="2020-10-04T06:07:27.858" v="133" actId="26606"/>
          <ac:picMkLst>
            <pc:docMk/>
            <pc:sldMk cId="3454829144" sldId="276"/>
            <ac:picMk id="3" creationId="{00DB1355-6ECF-48DF-B090-827509459530}"/>
          </ac:picMkLst>
        </pc:picChg>
      </pc:sldChg>
    </pc:docChg>
  </pc:docChgLst>
  <pc:docChgLst>
    <pc:chgData name="Debbie Hindle" userId="51c4a375865c87b8" providerId="LiveId" clId="{753D33FE-4AB2-426F-A966-CB7CAD5EA678}"/>
    <pc:docChg chg="undo custSel mod addSld delSld modSld sldOrd">
      <pc:chgData name="Debbie Hindle" userId="51c4a375865c87b8" providerId="LiveId" clId="{753D33FE-4AB2-426F-A966-CB7CAD5EA678}" dt="2020-10-04T03:57:35.623" v="1774" actId="20577"/>
      <pc:docMkLst>
        <pc:docMk/>
      </pc:docMkLst>
      <pc:sldChg chg="modSp">
        <pc:chgData name="Debbie Hindle" userId="51c4a375865c87b8" providerId="LiveId" clId="{753D33FE-4AB2-426F-A966-CB7CAD5EA678}" dt="2020-10-03T11:03:28.247" v="17" actId="20577"/>
        <pc:sldMkLst>
          <pc:docMk/>
          <pc:sldMk cId="4096909197" sldId="256"/>
        </pc:sldMkLst>
        <pc:spChg chg="mod">
          <ac:chgData name="Debbie Hindle" userId="51c4a375865c87b8" providerId="LiveId" clId="{753D33FE-4AB2-426F-A966-CB7CAD5EA678}" dt="2020-10-03T11:03:28.247" v="17" actId="20577"/>
          <ac:spMkLst>
            <pc:docMk/>
            <pc:sldMk cId="4096909197" sldId="256"/>
            <ac:spMk id="2" creationId="{87316C10-D287-47F4-AA86-9674E1594E7C}"/>
          </ac:spMkLst>
        </pc:spChg>
      </pc:sldChg>
      <pc:sldChg chg="addSp delSp modSp">
        <pc:chgData name="Debbie Hindle" userId="51c4a375865c87b8" providerId="LiveId" clId="{753D33FE-4AB2-426F-A966-CB7CAD5EA678}" dt="2020-10-03T23:40:19.315" v="552" actId="26606"/>
        <pc:sldMkLst>
          <pc:docMk/>
          <pc:sldMk cId="68405388" sldId="258"/>
        </pc:sldMkLst>
        <pc:spChg chg="mod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2" creationId="{E01B5700-EEEC-4960-A960-D0532036EA65}"/>
          </ac:spMkLst>
        </pc:spChg>
        <pc:spChg chg="mod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6" creationId="{2678C8C1-6218-49FC-83B5-F6489EFA8D2C}"/>
          </ac:spMkLst>
        </pc:spChg>
        <pc:spChg chg="del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109" creationId="{201CC55D-ED54-4C5C-95E6-10947BD1103B}"/>
          </ac:spMkLst>
        </pc:spChg>
        <pc:spChg chg="del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115" creationId="{3873B707-463F-40B0-8227-E8CC6C67EB25}"/>
          </ac:spMkLst>
        </pc:spChg>
        <pc:spChg chg="del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117" creationId="{C13237C8-E62C-4F0D-A318-BD6FB6C2D138}"/>
          </ac:spMkLst>
        </pc:spChg>
        <pc:spChg chg="del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119" creationId="{19C9EAEA-39D0-4B0E-A0EB-51E7B26740B1}"/>
          </ac:spMkLst>
        </pc:spChg>
        <pc:spChg chg="add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124" creationId="{5E39A796-BE83-48B1-B33F-35C4A32AAB57}"/>
          </ac:spMkLst>
        </pc:spChg>
        <pc:spChg chg="add">
          <ac:chgData name="Debbie Hindle" userId="51c4a375865c87b8" providerId="LiveId" clId="{753D33FE-4AB2-426F-A966-CB7CAD5EA678}" dt="2020-10-03T23:40:19.315" v="552" actId="26606"/>
          <ac:spMkLst>
            <pc:docMk/>
            <pc:sldMk cId="68405388" sldId="258"/>
            <ac:spMk id="126" creationId="{72F84B47-E267-4194-8194-831DB7B5547F}"/>
          </ac:spMkLst>
        </pc:spChg>
        <pc:grpChg chg="del">
          <ac:chgData name="Debbie Hindle" userId="51c4a375865c87b8" providerId="LiveId" clId="{753D33FE-4AB2-426F-A966-CB7CAD5EA678}" dt="2020-10-03T23:40:19.315" v="552" actId="26606"/>
          <ac:grpSpMkLst>
            <pc:docMk/>
            <pc:sldMk cId="68405388" sldId="258"/>
            <ac:grpSpMk id="111" creationId="{1DE889C7-FAD6-4397-98E2-05D503484459}"/>
          </ac:grpSpMkLst>
        </pc:grpChg>
        <pc:picChg chg="add mod">
          <ac:chgData name="Debbie Hindle" userId="51c4a375865c87b8" providerId="LiveId" clId="{753D33FE-4AB2-426F-A966-CB7CAD5EA678}" dt="2020-10-03T23:40:19.315" v="552" actId="26606"/>
          <ac:picMkLst>
            <pc:docMk/>
            <pc:sldMk cId="68405388" sldId="258"/>
            <ac:picMk id="3" creationId="{89E580BA-86C6-4EB6-982E-2E3743FF625A}"/>
          </ac:picMkLst>
        </pc:picChg>
        <pc:picChg chg="del">
          <ac:chgData name="Debbie Hindle" userId="51c4a375865c87b8" providerId="LiveId" clId="{753D33FE-4AB2-426F-A966-CB7CAD5EA678}" dt="2020-10-03T23:33:55" v="362" actId="478"/>
          <ac:picMkLst>
            <pc:docMk/>
            <pc:sldMk cId="68405388" sldId="258"/>
            <ac:picMk id="8" creationId="{E6B6D4D4-AFF9-417F-9A89-92D09F25641C}"/>
          </ac:picMkLst>
        </pc:picChg>
      </pc:sldChg>
      <pc:sldChg chg="del">
        <pc:chgData name="Debbie Hindle" userId="51c4a375865c87b8" providerId="LiveId" clId="{753D33FE-4AB2-426F-A966-CB7CAD5EA678}" dt="2020-10-03T23:40:10.504" v="551" actId="2696"/>
        <pc:sldMkLst>
          <pc:docMk/>
          <pc:sldMk cId="4239148298" sldId="263"/>
        </pc:sldMkLst>
      </pc:sldChg>
      <pc:sldChg chg="addSp modSp add mod setBg modAnim">
        <pc:chgData name="Debbie Hindle" userId="51c4a375865c87b8" providerId="LiveId" clId="{753D33FE-4AB2-426F-A966-CB7CAD5EA678}" dt="2020-10-04T03:32:23.241" v="974" actId="6549"/>
        <pc:sldMkLst>
          <pc:docMk/>
          <pc:sldMk cId="1466431228" sldId="271"/>
        </pc:sldMkLst>
        <pc:spChg chg="add mod">
          <ac:chgData name="Debbie Hindle" userId="51c4a375865c87b8" providerId="LiveId" clId="{753D33FE-4AB2-426F-A966-CB7CAD5EA678}" dt="2020-10-03T23:41:29.235" v="587" actId="14100"/>
          <ac:spMkLst>
            <pc:docMk/>
            <pc:sldMk cId="1466431228" sldId="271"/>
            <ac:spMk id="3" creationId="{A41468BE-4B9F-47EA-ADF0-A0C34DB8B3A4}"/>
          </ac:spMkLst>
        </pc:spChg>
        <pc:graphicFrameChg chg="add mod modGraphic">
          <ac:chgData name="Debbie Hindle" userId="51c4a375865c87b8" providerId="LiveId" clId="{753D33FE-4AB2-426F-A966-CB7CAD5EA678}" dt="2020-10-04T03:32:23.241" v="974" actId="6549"/>
          <ac:graphicFrameMkLst>
            <pc:docMk/>
            <pc:sldMk cId="1466431228" sldId="271"/>
            <ac:graphicFrameMk id="2" creationId="{62DF493F-F02D-41EA-B7F9-CD2575EA1169}"/>
          </ac:graphicFrameMkLst>
        </pc:graphicFrameChg>
      </pc:sldChg>
      <pc:sldChg chg="add">
        <pc:chgData name="Debbie Hindle" userId="51c4a375865c87b8" providerId="LiveId" clId="{753D33FE-4AB2-426F-A966-CB7CAD5EA678}" dt="2020-10-03T11:29:46.475" v="23"/>
        <pc:sldMkLst>
          <pc:docMk/>
          <pc:sldMk cId="2875504076" sldId="272"/>
        </pc:sldMkLst>
      </pc:sldChg>
      <pc:sldChg chg="modSp add">
        <pc:chgData name="Debbie Hindle" userId="51c4a375865c87b8" providerId="LiveId" clId="{753D33FE-4AB2-426F-A966-CB7CAD5EA678}" dt="2020-10-03T11:29:56.810" v="25" actId="13926"/>
        <pc:sldMkLst>
          <pc:docMk/>
          <pc:sldMk cId="3682544848" sldId="273"/>
        </pc:sldMkLst>
        <pc:graphicFrameChg chg="modGraphic">
          <ac:chgData name="Debbie Hindle" userId="51c4a375865c87b8" providerId="LiveId" clId="{753D33FE-4AB2-426F-A966-CB7CAD5EA678}" dt="2020-10-03T11:29:56.810" v="25" actId="13926"/>
          <ac:graphicFrameMkLst>
            <pc:docMk/>
            <pc:sldMk cId="3682544848" sldId="273"/>
            <ac:graphicFrameMk id="2" creationId="{62DF493F-F02D-41EA-B7F9-CD2575EA1169}"/>
          </ac:graphicFrameMkLst>
        </pc:graphicFrameChg>
      </pc:sldChg>
      <pc:sldChg chg="addSp modSp add ord">
        <pc:chgData name="Debbie Hindle" userId="51c4a375865c87b8" providerId="LiveId" clId="{753D33FE-4AB2-426F-A966-CB7CAD5EA678}" dt="2020-10-04T03:38:44.001" v="1618" actId="2165"/>
        <pc:sldMkLst>
          <pc:docMk/>
          <pc:sldMk cId="93113986" sldId="274"/>
        </pc:sldMkLst>
        <pc:spChg chg="add mod">
          <ac:chgData name="Debbie Hindle" userId="51c4a375865c87b8" providerId="LiveId" clId="{753D33FE-4AB2-426F-A966-CB7CAD5EA678}" dt="2020-10-04T03:31:25.156" v="960" actId="20577"/>
          <ac:spMkLst>
            <pc:docMk/>
            <pc:sldMk cId="93113986" sldId="274"/>
            <ac:spMk id="3" creationId="{5D48E7A8-F6A4-4EB6-A238-9280B8995F60}"/>
          </ac:spMkLst>
        </pc:spChg>
        <pc:graphicFrameChg chg="mod modGraphic">
          <ac:chgData name="Debbie Hindle" userId="51c4a375865c87b8" providerId="LiveId" clId="{753D33FE-4AB2-426F-A966-CB7CAD5EA678}" dt="2020-10-04T03:38:44.001" v="1618" actId="2165"/>
          <ac:graphicFrameMkLst>
            <pc:docMk/>
            <pc:sldMk cId="93113986" sldId="274"/>
            <ac:graphicFrameMk id="2" creationId="{62DF493F-F02D-41EA-B7F9-CD2575EA1169}"/>
          </ac:graphicFrameMkLst>
        </pc:graphicFrameChg>
      </pc:sldChg>
      <pc:sldChg chg="addSp delSp modSp add">
        <pc:chgData name="Debbie Hindle" userId="51c4a375865c87b8" providerId="LiveId" clId="{753D33FE-4AB2-426F-A966-CB7CAD5EA678}" dt="2020-10-04T03:41:50.384" v="1679" actId="20577"/>
        <pc:sldMkLst>
          <pc:docMk/>
          <pc:sldMk cId="2801538235" sldId="275"/>
        </pc:sldMkLst>
        <pc:spChg chg="del mod">
          <ac:chgData name="Debbie Hindle" userId="51c4a375865c87b8" providerId="LiveId" clId="{753D33FE-4AB2-426F-A966-CB7CAD5EA678}" dt="2020-10-03T23:35:51.480" v="413" actId="478"/>
          <ac:spMkLst>
            <pc:docMk/>
            <pc:sldMk cId="2801538235" sldId="275"/>
            <ac:spMk id="2" creationId="{E01B5700-EEEC-4960-A960-D0532036EA65}"/>
          </ac:spMkLst>
        </pc:spChg>
        <pc:spChg chg="mod">
          <ac:chgData name="Debbie Hindle" userId="51c4a375865c87b8" providerId="LiveId" clId="{753D33FE-4AB2-426F-A966-CB7CAD5EA678}" dt="2020-10-04T03:41:50.384" v="1679" actId="20577"/>
          <ac:spMkLst>
            <pc:docMk/>
            <pc:sldMk cId="2801538235" sldId="275"/>
            <ac:spMk id="6" creationId="{2678C8C1-6218-49FC-83B5-F6489EFA8D2C}"/>
          </ac:spMkLst>
        </pc:spChg>
        <pc:spChg chg="add del mod">
          <ac:chgData name="Debbie Hindle" userId="51c4a375865c87b8" providerId="LiveId" clId="{753D33FE-4AB2-426F-A966-CB7CAD5EA678}" dt="2020-10-03T23:35:56.140" v="415" actId="478"/>
          <ac:spMkLst>
            <pc:docMk/>
            <pc:sldMk cId="2801538235" sldId="275"/>
            <ac:spMk id="7" creationId="{538758F8-7F59-4C0B-BB6C-4C064B9D5511}"/>
          </ac:spMkLst>
        </pc:spChg>
        <pc:spChg chg="add del">
          <ac:chgData name="Debbie Hindle" userId="51c4a375865c87b8" providerId="LiveId" clId="{753D33FE-4AB2-426F-A966-CB7CAD5EA678}" dt="2020-10-03T23:39:50.907" v="547" actId="26606"/>
          <ac:spMkLst>
            <pc:docMk/>
            <pc:sldMk cId="2801538235" sldId="275"/>
            <ac:spMk id="109" creationId="{201CC55D-ED54-4C5C-95E6-10947BD1103B}"/>
          </ac:spMkLst>
        </pc:spChg>
        <pc:spChg chg="add del">
          <ac:chgData name="Debbie Hindle" userId="51c4a375865c87b8" providerId="LiveId" clId="{753D33FE-4AB2-426F-A966-CB7CAD5EA678}" dt="2020-10-03T23:39:50.907" v="547" actId="26606"/>
          <ac:spMkLst>
            <pc:docMk/>
            <pc:sldMk cId="2801538235" sldId="275"/>
            <ac:spMk id="115" creationId="{3873B707-463F-40B0-8227-E8CC6C67EB25}"/>
          </ac:spMkLst>
        </pc:spChg>
        <pc:spChg chg="add del">
          <ac:chgData name="Debbie Hindle" userId="51c4a375865c87b8" providerId="LiveId" clId="{753D33FE-4AB2-426F-A966-CB7CAD5EA678}" dt="2020-10-03T23:39:50.907" v="547" actId="26606"/>
          <ac:spMkLst>
            <pc:docMk/>
            <pc:sldMk cId="2801538235" sldId="275"/>
            <ac:spMk id="117" creationId="{C13237C8-E62C-4F0D-A318-BD6FB6C2D138}"/>
          </ac:spMkLst>
        </pc:spChg>
        <pc:spChg chg="add del">
          <ac:chgData name="Debbie Hindle" userId="51c4a375865c87b8" providerId="LiveId" clId="{753D33FE-4AB2-426F-A966-CB7CAD5EA678}" dt="2020-10-03T23:39:50.907" v="547" actId="26606"/>
          <ac:spMkLst>
            <pc:docMk/>
            <pc:sldMk cId="2801538235" sldId="275"/>
            <ac:spMk id="119" creationId="{19C9EAEA-39D0-4B0E-A0EB-51E7B26740B1}"/>
          </ac:spMkLst>
        </pc:spChg>
        <pc:spChg chg="add del">
          <ac:chgData name="Debbie Hindle" userId="51c4a375865c87b8" providerId="LiveId" clId="{753D33FE-4AB2-426F-A966-CB7CAD5EA678}" dt="2020-10-03T23:39:50.891" v="546" actId="26606"/>
          <ac:spMkLst>
            <pc:docMk/>
            <pc:sldMk cId="2801538235" sldId="275"/>
            <ac:spMk id="124" creationId="{9427AF5F-9A0E-42B7-A252-FD64C9885F9C}"/>
          </ac:spMkLst>
        </pc:spChg>
        <pc:spChg chg="add">
          <ac:chgData name="Debbie Hindle" userId="51c4a375865c87b8" providerId="LiveId" clId="{753D33FE-4AB2-426F-A966-CB7CAD5EA678}" dt="2020-10-03T23:39:50.907" v="547" actId="26606"/>
          <ac:spMkLst>
            <pc:docMk/>
            <pc:sldMk cId="2801538235" sldId="275"/>
            <ac:spMk id="126" creationId="{A660F4F9-5DF5-4F15-BE6A-CD8648BB1148}"/>
          </ac:spMkLst>
        </pc:spChg>
        <pc:spChg chg="add">
          <ac:chgData name="Debbie Hindle" userId="51c4a375865c87b8" providerId="LiveId" clId="{753D33FE-4AB2-426F-A966-CB7CAD5EA678}" dt="2020-10-03T23:39:50.907" v="547" actId="26606"/>
          <ac:spMkLst>
            <pc:docMk/>
            <pc:sldMk cId="2801538235" sldId="275"/>
            <ac:spMk id="127" creationId="{577D1452-F0B7-431E-9A24-D3F7103D8510}"/>
          </ac:spMkLst>
        </pc:spChg>
        <pc:grpChg chg="add del">
          <ac:chgData name="Debbie Hindle" userId="51c4a375865c87b8" providerId="LiveId" clId="{753D33FE-4AB2-426F-A966-CB7CAD5EA678}" dt="2020-10-03T23:39:50.907" v="547" actId="26606"/>
          <ac:grpSpMkLst>
            <pc:docMk/>
            <pc:sldMk cId="2801538235" sldId="275"/>
            <ac:grpSpMk id="111" creationId="{1DE889C7-FAD6-4397-98E2-05D503484459}"/>
          </ac:grpSpMkLst>
        </pc:grpChg>
        <pc:picChg chg="del">
          <ac:chgData name="Debbie Hindle" userId="51c4a375865c87b8" providerId="LiveId" clId="{753D33FE-4AB2-426F-A966-CB7CAD5EA678}" dt="2020-10-03T23:35:52.582" v="414" actId="478"/>
          <ac:picMkLst>
            <pc:docMk/>
            <pc:sldMk cId="2801538235" sldId="275"/>
            <ac:picMk id="8" creationId="{E6B6D4D4-AFF9-417F-9A89-92D09F25641C}"/>
          </ac:picMkLst>
        </pc:picChg>
        <pc:picChg chg="add mod">
          <ac:chgData name="Debbie Hindle" userId="51c4a375865c87b8" providerId="LiveId" clId="{753D33FE-4AB2-426F-A966-CB7CAD5EA678}" dt="2020-10-03T23:39:50.907" v="547" actId="26606"/>
          <ac:picMkLst>
            <pc:docMk/>
            <pc:sldMk cId="2801538235" sldId="275"/>
            <ac:picMk id="9" creationId="{2898EF9B-CCCC-4DBD-9B29-A32A7E100147}"/>
          </ac:picMkLst>
        </pc:picChg>
      </pc:sldChg>
      <pc:sldChg chg="modSp add del">
        <pc:chgData name="Debbie Hindle" userId="51c4a375865c87b8" providerId="LiveId" clId="{753D33FE-4AB2-426F-A966-CB7CAD5EA678}" dt="2020-10-04T03:28:42.288" v="821" actId="2696"/>
        <pc:sldMkLst>
          <pc:docMk/>
          <pc:sldMk cId="203356905" sldId="276"/>
        </pc:sldMkLst>
        <pc:spChg chg="mod">
          <ac:chgData name="Debbie Hindle" userId="51c4a375865c87b8" providerId="LiveId" clId="{753D33FE-4AB2-426F-A966-CB7CAD5EA678}" dt="2020-10-03T23:43:10.702" v="777" actId="14100"/>
          <ac:spMkLst>
            <pc:docMk/>
            <pc:sldMk cId="203356905" sldId="276"/>
            <ac:spMk id="6" creationId="{2678C8C1-6218-49FC-83B5-F6489EFA8D2C}"/>
          </ac:spMkLst>
        </pc:spChg>
      </pc:sldChg>
      <pc:sldChg chg="addSp delSp modSp add ord">
        <pc:chgData name="Debbie Hindle" userId="51c4a375865c87b8" providerId="LiveId" clId="{753D33FE-4AB2-426F-A966-CB7CAD5EA678}" dt="2020-10-04T03:57:35.623" v="1774" actId="20577"/>
        <pc:sldMkLst>
          <pc:docMk/>
          <pc:sldMk cId="3454829144" sldId="276"/>
        </pc:sldMkLst>
        <pc:spChg chg="mod">
          <ac:chgData name="Debbie Hindle" userId="51c4a375865c87b8" providerId="LiveId" clId="{753D33FE-4AB2-426F-A966-CB7CAD5EA678}" dt="2020-10-04T03:57:35.623" v="1774" actId="20577"/>
          <ac:spMkLst>
            <pc:docMk/>
            <pc:sldMk cId="3454829144" sldId="276"/>
            <ac:spMk id="6" creationId="{2678C8C1-6218-49FC-83B5-F6489EFA8D2C}"/>
          </ac:spMkLst>
        </pc:spChg>
        <pc:spChg chg="del">
          <ac:chgData name="Debbie Hindle" userId="51c4a375865c87b8" providerId="LiveId" clId="{753D33FE-4AB2-426F-A966-CB7CAD5EA678}" dt="2020-10-04T03:56:39.399" v="1684" actId="26606"/>
          <ac:spMkLst>
            <pc:docMk/>
            <pc:sldMk cId="3454829144" sldId="276"/>
            <ac:spMk id="126" creationId="{A660F4F9-5DF5-4F15-BE6A-CD8648BB1148}"/>
          </ac:spMkLst>
        </pc:spChg>
        <pc:spChg chg="del">
          <ac:chgData name="Debbie Hindle" userId="51c4a375865c87b8" providerId="LiveId" clId="{753D33FE-4AB2-426F-A966-CB7CAD5EA678}" dt="2020-10-04T03:56:39.399" v="1684" actId="26606"/>
          <ac:spMkLst>
            <pc:docMk/>
            <pc:sldMk cId="3454829144" sldId="276"/>
            <ac:spMk id="127" creationId="{577D1452-F0B7-431E-9A24-D3F7103D8510}"/>
          </ac:spMkLst>
        </pc:spChg>
        <pc:spChg chg="add">
          <ac:chgData name="Debbie Hindle" userId="51c4a375865c87b8" providerId="LiveId" clId="{753D33FE-4AB2-426F-A966-CB7CAD5EA678}" dt="2020-10-04T03:56:39.399" v="1684" actId="26606"/>
          <ac:spMkLst>
            <pc:docMk/>
            <pc:sldMk cId="3454829144" sldId="276"/>
            <ac:spMk id="132" creationId="{577D1452-F0B7-431E-9A24-D3F7103D8510}"/>
          </ac:spMkLst>
        </pc:spChg>
        <pc:spChg chg="add">
          <ac:chgData name="Debbie Hindle" userId="51c4a375865c87b8" providerId="LiveId" clId="{753D33FE-4AB2-426F-A966-CB7CAD5EA678}" dt="2020-10-04T03:56:39.399" v="1684" actId="26606"/>
          <ac:spMkLst>
            <pc:docMk/>
            <pc:sldMk cId="3454829144" sldId="276"/>
            <ac:spMk id="134" creationId="{A660F4F9-5DF5-4F15-BE6A-CD8648BB1148}"/>
          </ac:spMkLst>
        </pc:spChg>
        <pc:picChg chg="add mod">
          <ac:chgData name="Debbie Hindle" userId="51c4a375865c87b8" providerId="LiveId" clId="{753D33FE-4AB2-426F-A966-CB7CAD5EA678}" dt="2020-10-04T03:56:39.399" v="1684" actId="26606"/>
          <ac:picMkLst>
            <pc:docMk/>
            <pc:sldMk cId="3454829144" sldId="276"/>
            <ac:picMk id="2" creationId="{D3902685-E115-45D0-A7E5-95C70E3294DD}"/>
          </ac:picMkLst>
        </pc:picChg>
        <pc:picChg chg="del">
          <ac:chgData name="Debbie Hindle" userId="51c4a375865c87b8" providerId="LiveId" clId="{753D33FE-4AB2-426F-A966-CB7CAD5EA678}" dt="2020-10-04T03:56:29.976" v="1682" actId="478"/>
          <ac:picMkLst>
            <pc:docMk/>
            <pc:sldMk cId="3454829144" sldId="276"/>
            <ac:picMk id="9" creationId="{2898EF9B-CCCC-4DBD-9B29-A32A7E100147}"/>
          </ac:picMkLst>
        </pc:picChg>
      </pc:sldChg>
      <pc:sldChg chg="addSp delSp add del">
        <pc:chgData name="Debbie Hindle" userId="51c4a375865c87b8" providerId="LiveId" clId="{753D33FE-4AB2-426F-A966-CB7CAD5EA678}" dt="2020-10-03T23:40:07.625" v="550" actId="2696"/>
        <pc:sldMkLst>
          <pc:docMk/>
          <pc:sldMk cId="4068546027" sldId="276"/>
        </pc:sldMkLst>
        <pc:spChg chg="add del">
          <ac:chgData name="Debbie Hindle" userId="51c4a375865c87b8" providerId="LiveId" clId="{753D33FE-4AB2-426F-A966-CB7CAD5EA678}" dt="2020-10-03T23:25:51.778" v="93"/>
          <ac:spMkLst>
            <pc:docMk/>
            <pc:sldMk cId="4068546027" sldId="276"/>
            <ac:spMk id="3" creationId="{D6327676-FD89-4EC8-9CD8-1287BBD49238}"/>
          </ac:spMkLst>
        </pc:spChg>
        <pc:spChg chg="add">
          <ac:chgData name="Debbie Hindle" userId="51c4a375865c87b8" providerId="LiveId" clId="{753D33FE-4AB2-426F-A966-CB7CAD5EA678}" dt="2020-10-03T23:25:45.301" v="91"/>
          <ac:spMkLst>
            <pc:docMk/>
            <pc:sldMk cId="4068546027" sldId="276"/>
            <ac:spMk id="4" creationId="{21289048-5708-41B7-B727-674A1C9DE7CE}"/>
          </ac:spMkLst>
        </pc:spChg>
        <pc:spChg chg="add">
          <ac:chgData name="Debbie Hindle" userId="51c4a375865c87b8" providerId="LiveId" clId="{753D33FE-4AB2-426F-A966-CB7CAD5EA678}" dt="2020-10-03T23:25:51.778" v="93"/>
          <ac:spMkLst>
            <pc:docMk/>
            <pc:sldMk cId="4068546027" sldId="276"/>
            <ac:spMk id="5" creationId="{35E996BE-53E7-4961-9C95-58EB1361BE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user.bus.umich.edu/janedut/high%20quality%20connections/power%20high%20quality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ckpreble.com/wp-content/uploads/2016/09/Gable-Gonzaga-Strachman-200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9" y="640081"/>
            <a:ext cx="3494341" cy="379348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4600">
                <a:latin typeface="Arial Nova Light" panose="020B0304020202020204" pitchFamily="34" charset="0"/>
              </a:rPr>
              <a:t>Sharing Good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8" y="4571999"/>
            <a:ext cx="3494342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AU">
                <a:latin typeface="Arial Nova Light" panose="020B0304020202020204" pitchFamily="34" charset="0"/>
              </a:rPr>
              <a:t>12 @ 12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AFA03-8742-4709-9A86-338DE5100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6" r="2138" b="-3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"/>
    </mc:Choice>
    <mc:Fallback xmlns="">
      <p:transition spd="slow" advTm="13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5700-EEEC-4960-A960-D053203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High Quality Connections</a:t>
            </a:r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Enhance our:</a:t>
            </a:r>
          </a:p>
          <a:p>
            <a:r>
              <a:rPr lang="en-US" sz="2000" dirty="0"/>
              <a:t>Ability to learn new skills</a:t>
            </a:r>
          </a:p>
          <a:p>
            <a:r>
              <a:rPr lang="en-US" sz="2000" dirty="0"/>
              <a:t>Problems solving and creativity</a:t>
            </a:r>
          </a:p>
          <a:p>
            <a:r>
              <a:rPr lang="en-US" sz="2000" dirty="0"/>
              <a:t>Resilience</a:t>
            </a:r>
          </a:p>
          <a:p>
            <a:r>
              <a:rPr lang="en-US" sz="2000" dirty="0"/>
              <a:t>Engagement in our work</a:t>
            </a:r>
          </a:p>
          <a:p>
            <a:r>
              <a:rPr lang="en-US" sz="2000" dirty="0"/>
              <a:t>Individual and team performance</a:t>
            </a:r>
            <a:endParaRPr lang="en-AU" sz="20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580BA-86C6-4EB6-982E-2E3743FF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98039"/>
            <a:ext cx="6019331" cy="4258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52" y="861271"/>
            <a:ext cx="3605571" cy="509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Conversation is the foundation of everything we do and create together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Conversations shapes our social reality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How we respond to good news has much more powerful impact on our relationships than how we respond to bad news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AU" sz="3200" dirty="0"/>
              <a:t>Active Constructive Responding 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8EF9B-CCCC-4DBD-9B29-A32A7E100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0" r="2506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15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DF493F-F02D-41EA-B7F9-CD2575EA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17767"/>
              </p:ext>
            </p:extLst>
          </p:nvPr>
        </p:nvGraphicFramePr>
        <p:xfrm>
          <a:off x="1268219" y="643466"/>
          <a:ext cx="9655564" cy="557106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624508">
                  <a:extLst>
                    <a:ext uri="{9D8B030D-6E8A-4147-A177-3AD203B41FA5}">
                      <a16:colId xmlns:a16="http://schemas.microsoft.com/office/drawing/2014/main" val="3784272182"/>
                    </a:ext>
                  </a:extLst>
                </a:gridCol>
                <a:gridCol w="3998713">
                  <a:extLst>
                    <a:ext uri="{9D8B030D-6E8A-4147-A177-3AD203B41FA5}">
                      <a16:colId xmlns:a16="http://schemas.microsoft.com/office/drawing/2014/main" val="2178984352"/>
                    </a:ext>
                  </a:extLst>
                </a:gridCol>
                <a:gridCol w="4032343">
                  <a:extLst>
                    <a:ext uri="{9D8B030D-6E8A-4147-A177-3AD203B41FA5}">
                      <a16:colId xmlns:a16="http://schemas.microsoft.com/office/drawing/2014/main" val="1501652512"/>
                    </a:ext>
                  </a:extLst>
                </a:gridCol>
              </a:tblGrid>
              <a:tr h="843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36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Destructive 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Constructive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57635"/>
                  </a:ext>
                </a:extLst>
              </a:tr>
              <a:tr h="2477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b="1" cap="none" spc="0">
                          <a:solidFill>
                            <a:schemeClr val="tx1"/>
                          </a:solidFill>
                          <a:effectLst/>
                        </a:rPr>
                        <a:t>Passive</a:t>
                      </a:r>
                      <a:endParaRPr lang="en-AU" sz="2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Shift the focus of the story to yourself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Acknowledge the news and move 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62558"/>
                  </a:ext>
                </a:extLst>
              </a:tr>
              <a:tr h="2249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b="1" cap="none" spc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endParaRPr lang="en-AU" sz="2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Point out the downsides, risks and concerns of the story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452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1468BE-4B9F-47EA-ADF0-A0C34DB8B3A4}"/>
              </a:ext>
            </a:extLst>
          </p:cNvPr>
          <p:cNvSpPr txBox="1"/>
          <p:nvPr/>
        </p:nvSpPr>
        <p:spPr>
          <a:xfrm>
            <a:off x="2886075" y="4953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4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DF493F-F02D-41EA-B7F9-CD2575EA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90111"/>
              </p:ext>
            </p:extLst>
          </p:nvPr>
        </p:nvGraphicFramePr>
        <p:xfrm>
          <a:off x="1268219" y="643466"/>
          <a:ext cx="9655564" cy="557106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624508">
                  <a:extLst>
                    <a:ext uri="{9D8B030D-6E8A-4147-A177-3AD203B41FA5}">
                      <a16:colId xmlns:a16="http://schemas.microsoft.com/office/drawing/2014/main" val="3784272182"/>
                    </a:ext>
                  </a:extLst>
                </a:gridCol>
                <a:gridCol w="3998713">
                  <a:extLst>
                    <a:ext uri="{9D8B030D-6E8A-4147-A177-3AD203B41FA5}">
                      <a16:colId xmlns:a16="http://schemas.microsoft.com/office/drawing/2014/main" val="2178984352"/>
                    </a:ext>
                  </a:extLst>
                </a:gridCol>
                <a:gridCol w="4032343">
                  <a:extLst>
                    <a:ext uri="{9D8B030D-6E8A-4147-A177-3AD203B41FA5}">
                      <a16:colId xmlns:a16="http://schemas.microsoft.com/office/drawing/2014/main" val="1501652512"/>
                    </a:ext>
                  </a:extLst>
                </a:gridCol>
              </a:tblGrid>
              <a:tr h="843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Destructive 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Constructive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57635"/>
                  </a:ext>
                </a:extLst>
              </a:tr>
              <a:tr h="2477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b="1" cap="none" spc="0">
                          <a:solidFill>
                            <a:schemeClr val="tx1"/>
                          </a:solidFill>
                          <a:effectLst/>
                        </a:rPr>
                        <a:t>Passive</a:t>
                      </a:r>
                      <a:endParaRPr lang="en-AU" sz="2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Shift the focus of the story to yourself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Acknowledge the news and move 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62558"/>
                  </a:ext>
                </a:extLst>
              </a:tr>
              <a:tr h="2249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b="1" cap="none" spc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endParaRPr lang="en-AU" sz="2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Point out the downsides, risks and concerns of the story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Ask questions to help them relive the story and positive emotions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4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54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DF493F-F02D-41EA-B7F9-CD2575EA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84366"/>
              </p:ext>
            </p:extLst>
          </p:nvPr>
        </p:nvGraphicFramePr>
        <p:xfrm>
          <a:off x="1719743" y="1308684"/>
          <a:ext cx="9204040" cy="5201891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548541">
                  <a:extLst>
                    <a:ext uri="{9D8B030D-6E8A-4147-A177-3AD203B41FA5}">
                      <a16:colId xmlns:a16="http://schemas.microsoft.com/office/drawing/2014/main" val="3784272182"/>
                    </a:ext>
                  </a:extLst>
                </a:gridCol>
                <a:gridCol w="3811721">
                  <a:extLst>
                    <a:ext uri="{9D8B030D-6E8A-4147-A177-3AD203B41FA5}">
                      <a16:colId xmlns:a16="http://schemas.microsoft.com/office/drawing/2014/main" val="2178984352"/>
                    </a:ext>
                  </a:extLst>
                </a:gridCol>
                <a:gridCol w="3843778">
                  <a:extLst>
                    <a:ext uri="{9D8B030D-6E8A-4147-A177-3AD203B41FA5}">
                      <a16:colId xmlns:a16="http://schemas.microsoft.com/office/drawing/2014/main" val="1501652512"/>
                    </a:ext>
                  </a:extLst>
                </a:gridCol>
              </a:tblGrid>
              <a:tr h="552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 dirty="0">
                          <a:solidFill>
                            <a:schemeClr val="bg1"/>
                          </a:solidFill>
                          <a:effectLst/>
                        </a:rPr>
                        <a:t>Destructive </a:t>
                      </a:r>
                      <a:endParaRPr lang="en-AU" sz="36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b="0" cap="none" spc="0">
                          <a:solidFill>
                            <a:schemeClr val="bg1"/>
                          </a:solidFill>
                          <a:effectLst/>
                        </a:rPr>
                        <a:t>Constructive</a:t>
                      </a:r>
                      <a:endParaRPr lang="en-AU" sz="3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57635"/>
                  </a:ext>
                </a:extLst>
              </a:tr>
              <a:tr h="1572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b="1" cap="none" spc="0">
                          <a:solidFill>
                            <a:schemeClr val="tx1"/>
                          </a:solidFill>
                          <a:effectLst/>
                        </a:rPr>
                        <a:t>Passive</a:t>
                      </a:r>
                      <a:endParaRPr lang="en-AU" sz="2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 That’s good.  There’s a great job opportunity come up that I’ve applied for 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Good for you 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62558"/>
                  </a:ext>
                </a:extLst>
              </a:tr>
              <a:tr h="147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Active </a:t>
                      </a:r>
                      <a:endParaRPr lang="en-AU" sz="27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Sounds like you’ll have a lot of responsibility to take on and a lot more  hassles to deal with.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2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</a:rPr>
                        <a:t>That’s great!  What are you looking forward to?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7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do you start?</a:t>
                      </a:r>
                    </a:p>
                  </a:txBody>
                  <a:tcPr marL="153901" marR="153901" marT="20520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452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48E7A8-F6A4-4EB6-A238-9280B8995F60}"/>
              </a:ext>
            </a:extLst>
          </p:cNvPr>
          <p:cNvSpPr txBox="1"/>
          <p:nvPr/>
        </p:nvSpPr>
        <p:spPr>
          <a:xfrm>
            <a:off x="1577130" y="520117"/>
            <a:ext cx="869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Your colleague just tells you they’ve landed a new job</a:t>
            </a:r>
          </a:p>
        </p:txBody>
      </p:sp>
    </p:spTree>
    <p:extLst>
      <p:ext uri="{BB962C8B-B14F-4D97-AF65-F5344CB8AC3E}">
        <p14:creationId xmlns:p14="http://schemas.microsoft.com/office/powerpoint/2010/main" val="9311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085850"/>
            <a:ext cx="3605571" cy="5132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/>
              <a:t>To make our conversations count we need to be present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Turn away from our laptops, put away our phones and stop daydreaming. </a:t>
            </a:r>
          </a:p>
        </p:txBody>
      </p:sp>
      <p:sp>
        <p:nvSpPr>
          <p:cNvPr id="136" name="Rectangle 7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B1355-6ECF-48DF-B090-827509459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" r="15931" b="-3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48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Professor Jane Dutton </a:t>
            </a:r>
          </a:p>
          <a:p>
            <a:pPr marL="0" indent="0">
              <a:buNone/>
            </a:pPr>
            <a:r>
              <a:rPr lang="en-AU" sz="1800" dirty="0">
                <a:hlinkClick r:id="rId3"/>
              </a:rPr>
              <a:t>The Power of High Quality Connections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Shelly Gable </a:t>
            </a:r>
          </a:p>
          <a:p>
            <a:pPr marL="0" indent="0">
              <a:buNone/>
            </a:pPr>
            <a:r>
              <a:rPr lang="en-AU" sz="1800" dirty="0">
                <a:hlinkClick r:id="rId4"/>
              </a:rPr>
              <a:t>Will You Be There for Me When Things Go Right?</a:t>
            </a: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270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 Light</vt:lpstr>
      <vt:lpstr>Calibri</vt:lpstr>
      <vt:lpstr>Calibri Light</vt:lpstr>
      <vt:lpstr>Office Theme</vt:lpstr>
      <vt:lpstr>Sharing Good News</vt:lpstr>
      <vt:lpstr>High Quality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Good News</dc:title>
  <dc:creator>Debbie Hindle</dc:creator>
  <cp:lastModifiedBy>Debbie Hindle</cp:lastModifiedBy>
  <cp:revision>1</cp:revision>
  <dcterms:created xsi:type="dcterms:W3CDTF">2020-10-04T05:53:36Z</dcterms:created>
  <dcterms:modified xsi:type="dcterms:W3CDTF">2020-10-06T23:17:17Z</dcterms:modified>
</cp:coreProperties>
</file>